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93" r:id="rId2"/>
    <p:sldId id="294" r:id="rId3"/>
    <p:sldId id="295" r:id="rId4"/>
    <p:sldId id="296" r:id="rId5"/>
    <p:sldId id="297" r:id="rId6"/>
    <p:sldId id="298" r:id="rId7"/>
    <p:sldId id="282" r:id="rId8"/>
    <p:sldId id="305" r:id="rId9"/>
    <p:sldId id="300" r:id="rId10"/>
    <p:sldId id="304" r:id="rId11"/>
    <p:sldId id="301" r:id="rId12"/>
    <p:sldId id="299" r:id="rId13"/>
    <p:sldId id="302" r:id="rId14"/>
  </p:sldIdLst>
  <p:sldSz cx="12192000" cy="6858000"/>
  <p:notesSz cx="6858000" cy="9144000"/>
  <p:embeddedFontLst>
    <p:embeddedFont>
      <p:font typeface="Arial Black" panose="020B0A04020102020204" pitchFamily="34" charset="0"/>
      <p:bold r:id="rId16"/>
      <p: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s" id="{640CDA3A-FD62-461F-A16C-C55370B57279}">
          <p14:sldIdLst>
            <p14:sldId id="293"/>
            <p14:sldId id="294"/>
            <p14:sldId id="295"/>
            <p14:sldId id="296"/>
            <p14:sldId id="297"/>
            <p14:sldId id="298"/>
            <p14:sldId id="282"/>
            <p14:sldId id="305"/>
            <p14:sldId id="300"/>
            <p14:sldId id="304"/>
            <p14:sldId id="301"/>
            <p14:sldId id="299"/>
            <p14:sldId id="3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1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DCE5"/>
    <a:srgbClr val="456784"/>
    <a:srgbClr val="395453"/>
    <a:srgbClr val="00FFFF"/>
    <a:srgbClr val="AEC4D1"/>
    <a:srgbClr val="91B2C4"/>
    <a:srgbClr val="628E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60" autoAdjust="0"/>
    <p:restoredTop sz="96517" autoAdjust="0"/>
  </p:normalViewPr>
  <p:slideViewPr>
    <p:cSldViewPr snapToGrid="0" showGuides="1">
      <p:cViewPr varScale="1">
        <p:scale>
          <a:sx n="79" d="100"/>
          <a:sy n="79" d="100"/>
        </p:scale>
        <p:origin x="1018" y="1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E937D-C561-4C99-AD51-0EAFA350BFBE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71A62-0910-4DE2-876E-ECFE38C70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571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590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73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64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73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BACKGROUND IMAGE</a:t>
            </a:r>
          </a:p>
        </p:txBody>
      </p:sp>
    </p:spTree>
    <p:extLst>
      <p:ext uri="{BB962C8B-B14F-4D97-AF65-F5344CB8AC3E}">
        <p14:creationId xmlns:p14="http://schemas.microsoft.com/office/powerpoint/2010/main" val="93741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52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21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8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82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6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53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727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9278F-9EBE-4712-AB85-1A4E7222790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5DEEB0-0D57-4C46-9A3A-CA2E40FA3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442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>
            <a:spLocks noChangeArrowheads="1"/>
          </p:cNvSpPr>
          <p:nvPr/>
        </p:nvSpPr>
        <p:spPr bwMode="auto">
          <a:xfrm>
            <a:off x="5330841" y="5264041"/>
            <a:ext cx="6731540" cy="846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en-US" sz="5500" b="1" spc="20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rPr>
              <a:t>Bible Verse Vista</a:t>
            </a:r>
            <a:endParaRPr lang="en-US" altLang="en-US" sz="5500" spc="200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6EC4B2-485F-4AC6-984A-6C033D09BD23}"/>
              </a:ext>
            </a:extLst>
          </p:cNvPr>
          <p:cNvSpPr/>
          <p:nvPr/>
        </p:nvSpPr>
        <p:spPr>
          <a:xfrm>
            <a:off x="-8022" y="-1"/>
            <a:ext cx="12200021" cy="4860758"/>
          </a:xfrm>
          <a:custGeom>
            <a:avLst/>
            <a:gdLst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5366084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3657600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8021 w 12200021"/>
              <a:gd name="connsiteY0" fmla="*/ 0 h 5141495"/>
              <a:gd name="connsiteX1" fmla="*/ 12200021 w 12200021"/>
              <a:gd name="connsiteY1" fmla="*/ 0 h 5141495"/>
              <a:gd name="connsiteX2" fmla="*/ 12200021 w 12200021"/>
              <a:gd name="connsiteY2" fmla="*/ 3657600 h 5141495"/>
              <a:gd name="connsiteX3" fmla="*/ 0 w 12200021"/>
              <a:gd name="connsiteY3" fmla="*/ 5141495 h 5141495"/>
              <a:gd name="connsiteX4" fmla="*/ 8021 w 12200021"/>
              <a:gd name="connsiteY4" fmla="*/ 0 h 5141495"/>
              <a:gd name="connsiteX0" fmla="*/ 8021 w 12200021"/>
              <a:gd name="connsiteY0" fmla="*/ 0 h 4860758"/>
              <a:gd name="connsiteX1" fmla="*/ 12200021 w 12200021"/>
              <a:gd name="connsiteY1" fmla="*/ 0 h 4860758"/>
              <a:gd name="connsiteX2" fmla="*/ 12200021 w 12200021"/>
              <a:gd name="connsiteY2" fmla="*/ 3657600 h 4860758"/>
              <a:gd name="connsiteX3" fmla="*/ 0 w 12200021"/>
              <a:gd name="connsiteY3" fmla="*/ 4860758 h 4860758"/>
              <a:gd name="connsiteX4" fmla="*/ 8021 w 12200021"/>
              <a:gd name="connsiteY4" fmla="*/ 0 h 486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0021" h="4860758">
                <a:moveTo>
                  <a:pt x="8021" y="0"/>
                </a:moveTo>
                <a:lnTo>
                  <a:pt x="12200021" y="0"/>
                </a:lnTo>
                <a:lnTo>
                  <a:pt x="12200021" y="3657600"/>
                </a:lnTo>
                <a:lnTo>
                  <a:pt x="0" y="4860758"/>
                </a:lnTo>
                <a:cubicBezTo>
                  <a:pt x="2674" y="3146926"/>
                  <a:pt x="5347" y="1713832"/>
                  <a:pt x="802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">
            <a:extLst>
              <a:ext uri="{FF2B5EF4-FFF2-40B4-BE49-F238E27FC236}">
                <a16:creationId xmlns:a16="http://schemas.microsoft.com/office/drawing/2014/main" id="{08D49CD7-FC6D-4828-8C29-1F15EF537B45}"/>
              </a:ext>
            </a:extLst>
          </p:cNvPr>
          <p:cNvSpPr txBox="1"/>
          <p:nvPr/>
        </p:nvSpPr>
        <p:spPr>
          <a:xfrm>
            <a:off x="6091988" y="826477"/>
            <a:ext cx="5800928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Bryce Furrow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B.S. Computer Science and Cybersecurity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Dr. Sean Hayes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BDAE04-A633-4081-AEE0-F29840DDCE15}"/>
              </a:ext>
            </a:extLst>
          </p:cNvPr>
          <p:cNvGrpSpPr/>
          <p:nvPr/>
        </p:nvGrpSpPr>
        <p:grpSpPr>
          <a:xfrm>
            <a:off x="480644" y="826477"/>
            <a:ext cx="7128417" cy="4683370"/>
            <a:chOff x="480644" y="826477"/>
            <a:chExt cx="7128417" cy="4683370"/>
          </a:xfrm>
        </p:grpSpPr>
        <p:pic>
          <p:nvPicPr>
            <p:cNvPr id="4" name="compute">
              <a:extLst>
                <a:ext uri="{FF2B5EF4-FFF2-40B4-BE49-F238E27FC236}">
                  <a16:creationId xmlns:a16="http://schemas.microsoft.com/office/drawing/2014/main" id="{4BAE3434-6FEF-4144-B76B-C7B72C91E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644" y="826477"/>
              <a:ext cx="7128417" cy="4683370"/>
            </a:xfrm>
            <a:prstGeom prst="rect">
              <a:avLst/>
            </a:prstGeom>
          </p:spPr>
        </p:pic>
        <p:sp>
          <p:nvSpPr>
            <p:cNvPr id="13" name="Rectangle 7">
              <a:extLst>
                <a:ext uri="{FF2B5EF4-FFF2-40B4-BE49-F238E27FC236}">
                  <a16:creationId xmlns:a16="http://schemas.microsoft.com/office/drawing/2014/main" id="{8D5C5B0F-A7AE-4014-B269-128856273E1B}"/>
                </a:ext>
              </a:extLst>
            </p:cNvPr>
            <p:cNvSpPr/>
            <p:nvPr/>
          </p:nvSpPr>
          <p:spPr>
            <a:xfrm>
              <a:off x="929679" y="1099227"/>
              <a:ext cx="4050742" cy="2689934"/>
            </a:xfrm>
            <a:custGeom>
              <a:avLst/>
              <a:gdLst>
                <a:gd name="connsiteX0" fmla="*/ 0 w 2913133"/>
                <a:gd name="connsiteY0" fmla="*/ 0 h 1925904"/>
                <a:gd name="connsiteX1" fmla="*/ 2913133 w 2913133"/>
                <a:gd name="connsiteY1" fmla="*/ 0 h 1925904"/>
                <a:gd name="connsiteX2" fmla="*/ 2913133 w 2913133"/>
                <a:gd name="connsiteY2" fmla="*/ 1925904 h 1925904"/>
                <a:gd name="connsiteX3" fmla="*/ 0 w 2913133"/>
                <a:gd name="connsiteY3" fmla="*/ 1925904 h 1925904"/>
                <a:gd name="connsiteX4" fmla="*/ 0 w 2913133"/>
                <a:gd name="connsiteY4" fmla="*/ 0 h 1925904"/>
                <a:gd name="connsiteX0" fmla="*/ 0 w 3079994"/>
                <a:gd name="connsiteY0" fmla="*/ 0 h 1959277"/>
                <a:gd name="connsiteX1" fmla="*/ 3079994 w 3079994"/>
                <a:gd name="connsiteY1" fmla="*/ 33373 h 1959277"/>
                <a:gd name="connsiteX2" fmla="*/ 3079994 w 3079994"/>
                <a:gd name="connsiteY2" fmla="*/ 1959277 h 1959277"/>
                <a:gd name="connsiteX3" fmla="*/ 166861 w 3079994"/>
                <a:gd name="connsiteY3" fmla="*/ 1959277 h 1959277"/>
                <a:gd name="connsiteX4" fmla="*/ 0 w 3079994"/>
                <a:gd name="connsiteY4" fmla="*/ 0 h 1959277"/>
                <a:gd name="connsiteX0" fmla="*/ 0 w 3079994"/>
                <a:gd name="connsiteY0" fmla="*/ 0 h 2072743"/>
                <a:gd name="connsiteX1" fmla="*/ 3079994 w 3079994"/>
                <a:gd name="connsiteY1" fmla="*/ 33373 h 2072743"/>
                <a:gd name="connsiteX2" fmla="*/ 3079994 w 3079994"/>
                <a:gd name="connsiteY2" fmla="*/ 1959277 h 2072743"/>
                <a:gd name="connsiteX3" fmla="*/ 153512 w 3079994"/>
                <a:gd name="connsiteY3" fmla="*/ 2072743 h 2072743"/>
                <a:gd name="connsiteX4" fmla="*/ 0 w 3079994"/>
                <a:gd name="connsiteY4" fmla="*/ 0 h 2072743"/>
                <a:gd name="connsiteX0" fmla="*/ 0 w 3199737"/>
                <a:gd name="connsiteY0" fmla="*/ 0 h 2072743"/>
                <a:gd name="connsiteX1" fmla="*/ 3079994 w 3199737"/>
                <a:gd name="connsiteY1" fmla="*/ 33373 h 2072743"/>
                <a:gd name="connsiteX2" fmla="*/ 3199737 w 3199737"/>
                <a:gd name="connsiteY2" fmla="*/ 1812320 h 2072743"/>
                <a:gd name="connsiteX3" fmla="*/ 153512 w 3199737"/>
                <a:gd name="connsiteY3" fmla="*/ 2072743 h 2072743"/>
                <a:gd name="connsiteX4" fmla="*/ 0 w 3199737"/>
                <a:gd name="connsiteY4" fmla="*/ 0 h 2072743"/>
                <a:gd name="connsiteX0" fmla="*/ 0 w 3199737"/>
                <a:gd name="connsiteY0" fmla="*/ 34663 h 2107406"/>
                <a:gd name="connsiteX1" fmla="*/ 2973858 w 3199737"/>
                <a:gd name="connsiteY1" fmla="*/ 0 h 2107406"/>
                <a:gd name="connsiteX2" fmla="*/ 3199737 w 3199737"/>
                <a:gd name="connsiteY2" fmla="*/ 1846983 h 2107406"/>
                <a:gd name="connsiteX3" fmla="*/ 153512 w 3199737"/>
                <a:gd name="connsiteY3" fmla="*/ 2107406 h 2107406"/>
                <a:gd name="connsiteX4" fmla="*/ 0 w 3199737"/>
                <a:gd name="connsiteY4" fmla="*/ 34663 h 2107406"/>
                <a:gd name="connsiteX0" fmla="*/ 0 w 3109930"/>
                <a:gd name="connsiteY0" fmla="*/ 34663 h 2107406"/>
                <a:gd name="connsiteX1" fmla="*/ 2884051 w 3109930"/>
                <a:gd name="connsiteY1" fmla="*/ 0 h 2107406"/>
                <a:gd name="connsiteX2" fmla="*/ 3109930 w 3109930"/>
                <a:gd name="connsiteY2" fmla="*/ 1846983 h 2107406"/>
                <a:gd name="connsiteX3" fmla="*/ 63705 w 3109930"/>
                <a:gd name="connsiteY3" fmla="*/ 2107406 h 2107406"/>
                <a:gd name="connsiteX4" fmla="*/ 0 w 3109930"/>
                <a:gd name="connsiteY4" fmla="*/ 34663 h 2107406"/>
                <a:gd name="connsiteX0" fmla="*/ 0 w 3188851"/>
                <a:gd name="connsiteY0" fmla="*/ 45549 h 2107406"/>
                <a:gd name="connsiteX1" fmla="*/ 2962972 w 3188851"/>
                <a:gd name="connsiteY1" fmla="*/ 0 h 2107406"/>
                <a:gd name="connsiteX2" fmla="*/ 3188851 w 3188851"/>
                <a:gd name="connsiteY2" fmla="*/ 1846983 h 2107406"/>
                <a:gd name="connsiteX3" fmla="*/ 142626 w 3188851"/>
                <a:gd name="connsiteY3" fmla="*/ 2107406 h 2107406"/>
                <a:gd name="connsiteX4" fmla="*/ 0 w 3188851"/>
                <a:gd name="connsiteY4" fmla="*/ 45549 h 210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8851" h="2107406">
                  <a:moveTo>
                    <a:pt x="0" y="45549"/>
                  </a:moveTo>
                  <a:lnTo>
                    <a:pt x="2962972" y="0"/>
                  </a:lnTo>
                  <a:lnTo>
                    <a:pt x="3188851" y="1846983"/>
                  </a:lnTo>
                  <a:lnTo>
                    <a:pt x="142626" y="2107406"/>
                  </a:lnTo>
                  <a:lnTo>
                    <a:pt x="0" y="45549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99CE5EF-910C-7DC8-AFDA-601F54A559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190" y="4871909"/>
            <a:ext cx="1630651" cy="163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93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6EC4B2-485F-4AC6-984A-6C033D09BD23}"/>
              </a:ext>
            </a:extLst>
          </p:cNvPr>
          <p:cNvSpPr/>
          <p:nvPr/>
        </p:nvSpPr>
        <p:spPr>
          <a:xfrm flipH="1">
            <a:off x="-4" y="-2"/>
            <a:ext cx="12191999" cy="6538588"/>
          </a:xfrm>
          <a:custGeom>
            <a:avLst/>
            <a:gdLst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5366084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3657600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8021 w 12200021"/>
              <a:gd name="connsiteY0" fmla="*/ 0 h 5141495"/>
              <a:gd name="connsiteX1" fmla="*/ 12200021 w 12200021"/>
              <a:gd name="connsiteY1" fmla="*/ 0 h 5141495"/>
              <a:gd name="connsiteX2" fmla="*/ 12200021 w 12200021"/>
              <a:gd name="connsiteY2" fmla="*/ 3657600 h 5141495"/>
              <a:gd name="connsiteX3" fmla="*/ 0 w 12200021"/>
              <a:gd name="connsiteY3" fmla="*/ 5141495 h 5141495"/>
              <a:gd name="connsiteX4" fmla="*/ 8021 w 12200021"/>
              <a:gd name="connsiteY4" fmla="*/ 0 h 5141495"/>
              <a:gd name="connsiteX0" fmla="*/ 8021 w 12200021"/>
              <a:gd name="connsiteY0" fmla="*/ 0 h 4860758"/>
              <a:gd name="connsiteX1" fmla="*/ 12200021 w 12200021"/>
              <a:gd name="connsiteY1" fmla="*/ 0 h 4860758"/>
              <a:gd name="connsiteX2" fmla="*/ 12200021 w 12200021"/>
              <a:gd name="connsiteY2" fmla="*/ 3657600 h 4860758"/>
              <a:gd name="connsiteX3" fmla="*/ 0 w 12200021"/>
              <a:gd name="connsiteY3" fmla="*/ 4860758 h 4860758"/>
              <a:gd name="connsiteX4" fmla="*/ 8021 w 12200021"/>
              <a:gd name="connsiteY4" fmla="*/ 0 h 486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0021" h="4860758">
                <a:moveTo>
                  <a:pt x="8021" y="0"/>
                </a:moveTo>
                <a:lnTo>
                  <a:pt x="12200021" y="0"/>
                </a:lnTo>
                <a:lnTo>
                  <a:pt x="12200021" y="3657600"/>
                </a:lnTo>
                <a:lnTo>
                  <a:pt x="0" y="4860758"/>
                </a:lnTo>
                <a:cubicBezTo>
                  <a:pt x="2674" y="3146926"/>
                  <a:pt x="5347" y="1713832"/>
                  <a:pt x="802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">
            <a:extLst>
              <a:ext uri="{FF2B5EF4-FFF2-40B4-BE49-F238E27FC236}">
                <a16:creationId xmlns:a16="http://schemas.microsoft.com/office/drawing/2014/main" id="{4283323B-5FB6-4CB6-AFFC-C39A31235FD6}"/>
              </a:ext>
            </a:extLst>
          </p:cNvPr>
          <p:cNvSpPr txBox="1"/>
          <p:nvPr/>
        </p:nvSpPr>
        <p:spPr>
          <a:xfrm>
            <a:off x="-5" y="917296"/>
            <a:ext cx="55166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Chrome Web Store Submission</a:t>
            </a:r>
          </a:p>
        </p:txBody>
      </p:sp>
      <p:sp>
        <p:nvSpPr>
          <p:cNvPr id="3" name="Textbox">
            <a:extLst>
              <a:ext uri="{FF2B5EF4-FFF2-40B4-BE49-F238E27FC236}">
                <a16:creationId xmlns:a16="http://schemas.microsoft.com/office/drawing/2014/main" id="{B0ACC248-E047-51E7-FD66-EFA25FB7A5ED}"/>
              </a:ext>
            </a:extLst>
          </p:cNvPr>
          <p:cNvSpPr txBox="1"/>
          <p:nvPr/>
        </p:nvSpPr>
        <p:spPr>
          <a:xfrm>
            <a:off x="5516618" y="176740"/>
            <a:ext cx="6675382" cy="3050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Store listing details, assets, and distribution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Extension purpose and functions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User data collection and/or use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Permissions justification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43E91-A2E8-27C0-353F-8E2D73A68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624" y="5224130"/>
            <a:ext cx="1627773" cy="1633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87E25C-B176-2EFF-5B03-02C72D812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45" y="2655660"/>
            <a:ext cx="5429468" cy="388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700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6EC4B2-485F-4AC6-984A-6C033D09BD23}"/>
              </a:ext>
            </a:extLst>
          </p:cNvPr>
          <p:cNvSpPr/>
          <p:nvPr/>
        </p:nvSpPr>
        <p:spPr>
          <a:xfrm flipH="1">
            <a:off x="-4" y="-2"/>
            <a:ext cx="12191999" cy="6538588"/>
          </a:xfrm>
          <a:custGeom>
            <a:avLst/>
            <a:gdLst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5366084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3657600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8021 w 12200021"/>
              <a:gd name="connsiteY0" fmla="*/ 0 h 5141495"/>
              <a:gd name="connsiteX1" fmla="*/ 12200021 w 12200021"/>
              <a:gd name="connsiteY1" fmla="*/ 0 h 5141495"/>
              <a:gd name="connsiteX2" fmla="*/ 12200021 w 12200021"/>
              <a:gd name="connsiteY2" fmla="*/ 3657600 h 5141495"/>
              <a:gd name="connsiteX3" fmla="*/ 0 w 12200021"/>
              <a:gd name="connsiteY3" fmla="*/ 5141495 h 5141495"/>
              <a:gd name="connsiteX4" fmla="*/ 8021 w 12200021"/>
              <a:gd name="connsiteY4" fmla="*/ 0 h 5141495"/>
              <a:gd name="connsiteX0" fmla="*/ 8021 w 12200021"/>
              <a:gd name="connsiteY0" fmla="*/ 0 h 4860758"/>
              <a:gd name="connsiteX1" fmla="*/ 12200021 w 12200021"/>
              <a:gd name="connsiteY1" fmla="*/ 0 h 4860758"/>
              <a:gd name="connsiteX2" fmla="*/ 12200021 w 12200021"/>
              <a:gd name="connsiteY2" fmla="*/ 3657600 h 4860758"/>
              <a:gd name="connsiteX3" fmla="*/ 0 w 12200021"/>
              <a:gd name="connsiteY3" fmla="*/ 4860758 h 4860758"/>
              <a:gd name="connsiteX4" fmla="*/ 8021 w 12200021"/>
              <a:gd name="connsiteY4" fmla="*/ 0 h 486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0021" h="4860758">
                <a:moveTo>
                  <a:pt x="8021" y="0"/>
                </a:moveTo>
                <a:lnTo>
                  <a:pt x="12200021" y="0"/>
                </a:lnTo>
                <a:lnTo>
                  <a:pt x="12200021" y="3657600"/>
                </a:lnTo>
                <a:lnTo>
                  <a:pt x="0" y="4860758"/>
                </a:lnTo>
                <a:cubicBezTo>
                  <a:pt x="2674" y="3146926"/>
                  <a:pt x="5347" y="1713832"/>
                  <a:pt x="802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">
            <a:extLst>
              <a:ext uri="{FF2B5EF4-FFF2-40B4-BE49-F238E27FC236}">
                <a16:creationId xmlns:a16="http://schemas.microsoft.com/office/drawing/2014/main" id="{4283323B-5FB6-4CB6-AFFC-C39A31235FD6}"/>
              </a:ext>
            </a:extLst>
          </p:cNvPr>
          <p:cNvSpPr txBox="1"/>
          <p:nvPr/>
        </p:nvSpPr>
        <p:spPr>
          <a:xfrm>
            <a:off x="135202" y="1371601"/>
            <a:ext cx="55166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Plans for the Future</a:t>
            </a:r>
          </a:p>
        </p:txBody>
      </p:sp>
      <p:sp>
        <p:nvSpPr>
          <p:cNvPr id="3" name="Textbox">
            <a:extLst>
              <a:ext uri="{FF2B5EF4-FFF2-40B4-BE49-F238E27FC236}">
                <a16:creationId xmlns:a16="http://schemas.microsoft.com/office/drawing/2014/main" id="{B0ACC248-E047-51E7-FD66-EFA25FB7A5ED}"/>
              </a:ext>
            </a:extLst>
          </p:cNvPr>
          <p:cNvSpPr txBox="1"/>
          <p:nvPr/>
        </p:nvSpPr>
        <p:spPr>
          <a:xfrm>
            <a:off x="5651819" y="127303"/>
            <a:ext cx="7270767" cy="5359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User-uploaded background images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Google widgets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Randomized Verse of the Day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Cursive fonts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Font previews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Randomized background images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(and more…)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43E91-A2E8-27C0-353F-8E2D73A68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624" y="5224130"/>
            <a:ext cx="1627773" cy="163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48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E1FCD794-9711-469D-BF9A-102EE7F970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342" y="212228"/>
            <a:ext cx="1231468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en-US" sz="5000" b="1" spc="400" dirty="0">
                <a:solidFill>
                  <a:schemeClr val="bg1"/>
                </a:solidFill>
                <a:latin typeface="+mn-lt"/>
              </a:rPr>
              <a:t>Overall Success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A5D48-5A19-0462-1777-4B55A65FF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36" y="1098450"/>
            <a:ext cx="10722323" cy="54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054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699691-46ED-64CA-934F-90A3EB2AB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881" y="529267"/>
            <a:ext cx="9980238" cy="579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336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6EC4B2-485F-4AC6-984A-6C033D09BD23}"/>
              </a:ext>
            </a:extLst>
          </p:cNvPr>
          <p:cNvSpPr/>
          <p:nvPr/>
        </p:nvSpPr>
        <p:spPr>
          <a:xfrm flipH="1">
            <a:off x="0" y="-1"/>
            <a:ext cx="12191999" cy="4860758"/>
          </a:xfrm>
          <a:custGeom>
            <a:avLst/>
            <a:gdLst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5366084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3657600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8021 w 12200021"/>
              <a:gd name="connsiteY0" fmla="*/ 0 h 5141495"/>
              <a:gd name="connsiteX1" fmla="*/ 12200021 w 12200021"/>
              <a:gd name="connsiteY1" fmla="*/ 0 h 5141495"/>
              <a:gd name="connsiteX2" fmla="*/ 12200021 w 12200021"/>
              <a:gd name="connsiteY2" fmla="*/ 3657600 h 5141495"/>
              <a:gd name="connsiteX3" fmla="*/ 0 w 12200021"/>
              <a:gd name="connsiteY3" fmla="*/ 5141495 h 5141495"/>
              <a:gd name="connsiteX4" fmla="*/ 8021 w 12200021"/>
              <a:gd name="connsiteY4" fmla="*/ 0 h 5141495"/>
              <a:gd name="connsiteX0" fmla="*/ 8021 w 12200021"/>
              <a:gd name="connsiteY0" fmla="*/ 0 h 4860758"/>
              <a:gd name="connsiteX1" fmla="*/ 12200021 w 12200021"/>
              <a:gd name="connsiteY1" fmla="*/ 0 h 4860758"/>
              <a:gd name="connsiteX2" fmla="*/ 12200021 w 12200021"/>
              <a:gd name="connsiteY2" fmla="*/ 3657600 h 4860758"/>
              <a:gd name="connsiteX3" fmla="*/ 0 w 12200021"/>
              <a:gd name="connsiteY3" fmla="*/ 4860758 h 4860758"/>
              <a:gd name="connsiteX4" fmla="*/ 8021 w 12200021"/>
              <a:gd name="connsiteY4" fmla="*/ 0 h 486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0021" h="4860758">
                <a:moveTo>
                  <a:pt x="8021" y="0"/>
                </a:moveTo>
                <a:lnTo>
                  <a:pt x="12200021" y="0"/>
                </a:lnTo>
                <a:lnTo>
                  <a:pt x="12200021" y="3657600"/>
                </a:lnTo>
                <a:lnTo>
                  <a:pt x="0" y="4860758"/>
                </a:lnTo>
                <a:cubicBezTo>
                  <a:pt x="2674" y="3146926"/>
                  <a:pt x="5347" y="1713832"/>
                  <a:pt x="802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">
            <a:extLst>
              <a:ext uri="{FF2B5EF4-FFF2-40B4-BE49-F238E27FC236}">
                <a16:creationId xmlns:a16="http://schemas.microsoft.com/office/drawing/2014/main" id="{4283323B-5FB6-4CB6-AFFC-C39A31235FD6}"/>
              </a:ext>
            </a:extLst>
          </p:cNvPr>
          <p:cNvSpPr txBox="1"/>
          <p:nvPr/>
        </p:nvSpPr>
        <p:spPr>
          <a:xfrm>
            <a:off x="-239491" y="1834980"/>
            <a:ext cx="5516617" cy="567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48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Problem</a:t>
            </a:r>
          </a:p>
        </p:txBody>
      </p:sp>
      <p:sp>
        <p:nvSpPr>
          <p:cNvPr id="3" name="Textbox">
            <a:extLst>
              <a:ext uri="{FF2B5EF4-FFF2-40B4-BE49-F238E27FC236}">
                <a16:creationId xmlns:a16="http://schemas.microsoft.com/office/drawing/2014/main" id="{B0ACC248-E047-51E7-FD66-EFA25FB7A5ED}"/>
              </a:ext>
            </a:extLst>
          </p:cNvPr>
          <p:cNvSpPr txBox="1"/>
          <p:nvPr/>
        </p:nvSpPr>
        <p:spPr>
          <a:xfrm>
            <a:off x="5160723" y="593294"/>
            <a:ext cx="7270767" cy="3050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Outdated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Generic backgrounds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Lack of Bible versions and languages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Lack of customization options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43E91-A2E8-27C0-353F-8E2D73A68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930" y="4664666"/>
            <a:ext cx="1627773" cy="163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929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6EC4B2-485F-4AC6-984A-6C033D09BD23}"/>
              </a:ext>
            </a:extLst>
          </p:cNvPr>
          <p:cNvSpPr/>
          <p:nvPr/>
        </p:nvSpPr>
        <p:spPr>
          <a:xfrm flipH="1">
            <a:off x="-1" y="-1"/>
            <a:ext cx="12191999" cy="5974916"/>
          </a:xfrm>
          <a:custGeom>
            <a:avLst/>
            <a:gdLst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5366084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3657600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8021 w 12200021"/>
              <a:gd name="connsiteY0" fmla="*/ 0 h 5141495"/>
              <a:gd name="connsiteX1" fmla="*/ 12200021 w 12200021"/>
              <a:gd name="connsiteY1" fmla="*/ 0 h 5141495"/>
              <a:gd name="connsiteX2" fmla="*/ 12200021 w 12200021"/>
              <a:gd name="connsiteY2" fmla="*/ 3657600 h 5141495"/>
              <a:gd name="connsiteX3" fmla="*/ 0 w 12200021"/>
              <a:gd name="connsiteY3" fmla="*/ 5141495 h 5141495"/>
              <a:gd name="connsiteX4" fmla="*/ 8021 w 12200021"/>
              <a:gd name="connsiteY4" fmla="*/ 0 h 5141495"/>
              <a:gd name="connsiteX0" fmla="*/ 8021 w 12200021"/>
              <a:gd name="connsiteY0" fmla="*/ 0 h 4860758"/>
              <a:gd name="connsiteX1" fmla="*/ 12200021 w 12200021"/>
              <a:gd name="connsiteY1" fmla="*/ 0 h 4860758"/>
              <a:gd name="connsiteX2" fmla="*/ 12200021 w 12200021"/>
              <a:gd name="connsiteY2" fmla="*/ 3657600 h 4860758"/>
              <a:gd name="connsiteX3" fmla="*/ 0 w 12200021"/>
              <a:gd name="connsiteY3" fmla="*/ 4860758 h 4860758"/>
              <a:gd name="connsiteX4" fmla="*/ 8021 w 12200021"/>
              <a:gd name="connsiteY4" fmla="*/ 0 h 486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0021" h="4860758">
                <a:moveTo>
                  <a:pt x="8021" y="0"/>
                </a:moveTo>
                <a:lnTo>
                  <a:pt x="12200021" y="0"/>
                </a:lnTo>
                <a:lnTo>
                  <a:pt x="12200021" y="3657600"/>
                </a:lnTo>
                <a:lnTo>
                  <a:pt x="0" y="4860758"/>
                </a:lnTo>
                <a:cubicBezTo>
                  <a:pt x="2674" y="3146926"/>
                  <a:pt x="5347" y="1713832"/>
                  <a:pt x="802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">
            <a:extLst>
              <a:ext uri="{FF2B5EF4-FFF2-40B4-BE49-F238E27FC236}">
                <a16:creationId xmlns:a16="http://schemas.microsoft.com/office/drawing/2014/main" id="{4283323B-5FB6-4CB6-AFFC-C39A31235FD6}"/>
              </a:ext>
            </a:extLst>
          </p:cNvPr>
          <p:cNvSpPr txBox="1"/>
          <p:nvPr/>
        </p:nvSpPr>
        <p:spPr>
          <a:xfrm>
            <a:off x="211406" y="1417797"/>
            <a:ext cx="51466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Solution:</a:t>
            </a:r>
          </a:p>
          <a:p>
            <a:pPr algn="ctr"/>
            <a:r>
              <a:rPr lang="en-US" sz="48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Bible Verse Vista</a:t>
            </a:r>
          </a:p>
        </p:txBody>
      </p:sp>
      <p:sp>
        <p:nvSpPr>
          <p:cNvPr id="3" name="Textbox">
            <a:extLst>
              <a:ext uri="{FF2B5EF4-FFF2-40B4-BE49-F238E27FC236}">
                <a16:creationId xmlns:a16="http://schemas.microsoft.com/office/drawing/2014/main" id="{B0ACC248-E047-51E7-FD66-EFA25FB7A5ED}"/>
              </a:ext>
            </a:extLst>
          </p:cNvPr>
          <p:cNvSpPr txBox="1"/>
          <p:nvPr/>
        </p:nvSpPr>
        <p:spPr>
          <a:xfrm>
            <a:off x="5358065" y="295621"/>
            <a:ext cx="7029463" cy="4589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Google Chrome extension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Changes new tabs to have daily Bible verses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For all Christians browsing online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Easy to understand and operate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Highly customizable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Utilizes BibleGateway.com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43E91-A2E8-27C0-353F-8E2D73A68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848" y="5017839"/>
            <a:ext cx="1627773" cy="163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609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>
            <a:cxnSpLocks/>
          </p:cNvCxnSpPr>
          <p:nvPr/>
        </p:nvCxnSpPr>
        <p:spPr>
          <a:xfrm>
            <a:off x="3482982" y="3894926"/>
            <a:ext cx="5168405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Text">
            <a:extLst>
              <a:ext uri="{FF2B5EF4-FFF2-40B4-BE49-F238E27FC236}">
                <a16:creationId xmlns:a16="http://schemas.microsoft.com/office/drawing/2014/main" id="{E1FCD794-9711-469D-BF9A-102EE7F970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6659" y="2957307"/>
            <a:ext cx="621868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en-US" sz="5000" b="1" spc="400" dirty="0">
                <a:solidFill>
                  <a:schemeClr val="bg1"/>
                </a:solidFill>
                <a:latin typeface="+mn-lt"/>
              </a:rPr>
              <a:t>Demonstration…</a:t>
            </a:r>
            <a:endParaRPr lang="en-US" altLang="en-US" sz="50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72869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6EC4B2-485F-4AC6-984A-6C033D09BD23}"/>
              </a:ext>
            </a:extLst>
          </p:cNvPr>
          <p:cNvSpPr/>
          <p:nvPr/>
        </p:nvSpPr>
        <p:spPr>
          <a:xfrm flipH="1">
            <a:off x="-2" y="-2"/>
            <a:ext cx="12191999" cy="5486401"/>
          </a:xfrm>
          <a:custGeom>
            <a:avLst/>
            <a:gdLst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5366084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3657600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8021 w 12200021"/>
              <a:gd name="connsiteY0" fmla="*/ 0 h 5141495"/>
              <a:gd name="connsiteX1" fmla="*/ 12200021 w 12200021"/>
              <a:gd name="connsiteY1" fmla="*/ 0 h 5141495"/>
              <a:gd name="connsiteX2" fmla="*/ 12200021 w 12200021"/>
              <a:gd name="connsiteY2" fmla="*/ 3657600 h 5141495"/>
              <a:gd name="connsiteX3" fmla="*/ 0 w 12200021"/>
              <a:gd name="connsiteY3" fmla="*/ 5141495 h 5141495"/>
              <a:gd name="connsiteX4" fmla="*/ 8021 w 12200021"/>
              <a:gd name="connsiteY4" fmla="*/ 0 h 5141495"/>
              <a:gd name="connsiteX0" fmla="*/ 8021 w 12200021"/>
              <a:gd name="connsiteY0" fmla="*/ 0 h 4860758"/>
              <a:gd name="connsiteX1" fmla="*/ 12200021 w 12200021"/>
              <a:gd name="connsiteY1" fmla="*/ 0 h 4860758"/>
              <a:gd name="connsiteX2" fmla="*/ 12200021 w 12200021"/>
              <a:gd name="connsiteY2" fmla="*/ 3657600 h 4860758"/>
              <a:gd name="connsiteX3" fmla="*/ 0 w 12200021"/>
              <a:gd name="connsiteY3" fmla="*/ 4860758 h 4860758"/>
              <a:gd name="connsiteX4" fmla="*/ 8021 w 12200021"/>
              <a:gd name="connsiteY4" fmla="*/ 0 h 486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0021" h="4860758">
                <a:moveTo>
                  <a:pt x="8021" y="0"/>
                </a:moveTo>
                <a:lnTo>
                  <a:pt x="12200021" y="0"/>
                </a:lnTo>
                <a:lnTo>
                  <a:pt x="12200021" y="3657600"/>
                </a:lnTo>
                <a:lnTo>
                  <a:pt x="0" y="4860758"/>
                </a:lnTo>
                <a:cubicBezTo>
                  <a:pt x="2674" y="3146926"/>
                  <a:pt x="5347" y="1713832"/>
                  <a:pt x="802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">
            <a:extLst>
              <a:ext uri="{FF2B5EF4-FFF2-40B4-BE49-F238E27FC236}">
                <a16:creationId xmlns:a16="http://schemas.microsoft.com/office/drawing/2014/main" id="{4283323B-5FB6-4CB6-AFFC-C39A31235FD6}"/>
              </a:ext>
            </a:extLst>
          </p:cNvPr>
          <p:cNvSpPr txBox="1"/>
          <p:nvPr/>
        </p:nvSpPr>
        <p:spPr>
          <a:xfrm>
            <a:off x="135202" y="1371601"/>
            <a:ext cx="55166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Important Requirements</a:t>
            </a:r>
          </a:p>
        </p:txBody>
      </p:sp>
      <p:sp>
        <p:nvSpPr>
          <p:cNvPr id="3" name="Textbox">
            <a:extLst>
              <a:ext uri="{FF2B5EF4-FFF2-40B4-BE49-F238E27FC236}">
                <a16:creationId xmlns:a16="http://schemas.microsoft.com/office/drawing/2014/main" id="{B0ACC248-E047-51E7-FD66-EFA25FB7A5ED}"/>
              </a:ext>
            </a:extLst>
          </p:cNvPr>
          <p:cNvSpPr txBox="1"/>
          <p:nvPr/>
        </p:nvSpPr>
        <p:spPr>
          <a:xfrm>
            <a:off x="5787024" y="618346"/>
            <a:ext cx="7270767" cy="5359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Large selection of Bible versions (5)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Large selection of Bible languages (19)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Accurate Bible verses (22)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Save and reload settings (30)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Return to default settings (29)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Easy to understand and operate (12) 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43E91-A2E8-27C0-353F-8E2D73A68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625" y="4914986"/>
            <a:ext cx="1627773" cy="163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84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6EC4B2-485F-4AC6-984A-6C033D09BD23}"/>
              </a:ext>
            </a:extLst>
          </p:cNvPr>
          <p:cNvSpPr/>
          <p:nvPr/>
        </p:nvSpPr>
        <p:spPr>
          <a:xfrm flipH="1">
            <a:off x="-1" y="-2"/>
            <a:ext cx="12191999" cy="5498927"/>
          </a:xfrm>
          <a:custGeom>
            <a:avLst/>
            <a:gdLst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5366084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3657600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8021 w 12200021"/>
              <a:gd name="connsiteY0" fmla="*/ 0 h 5141495"/>
              <a:gd name="connsiteX1" fmla="*/ 12200021 w 12200021"/>
              <a:gd name="connsiteY1" fmla="*/ 0 h 5141495"/>
              <a:gd name="connsiteX2" fmla="*/ 12200021 w 12200021"/>
              <a:gd name="connsiteY2" fmla="*/ 3657600 h 5141495"/>
              <a:gd name="connsiteX3" fmla="*/ 0 w 12200021"/>
              <a:gd name="connsiteY3" fmla="*/ 5141495 h 5141495"/>
              <a:gd name="connsiteX4" fmla="*/ 8021 w 12200021"/>
              <a:gd name="connsiteY4" fmla="*/ 0 h 5141495"/>
              <a:gd name="connsiteX0" fmla="*/ 8021 w 12200021"/>
              <a:gd name="connsiteY0" fmla="*/ 0 h 4860758"/>
              <a:gd name="connsiteX1" fmla="*/ 12200021 w 12200021"/>
              <a:gd name="connsiteY1" fmla="*/ 0 h 4860758"/>
              <a:gd name="connsiteX2" fmla="*/ 12200021 w 12200021"/>
              <a:gd name="connsiteY2" fmla="*/ 3657600 h 4860758"/>
              <a:gd name="connsiteX3" fmla="*/ 0 w 12200021"/>
              <a:gd name="connsiteY3" fmla="*/ 4860758 h 4860758"/>
              <a:gd name="connsiteX4" fmla="*/ 8021 w 12200021"/>
              <a:gd name="connsiteY4" fmla="*/ 0 h 486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0021" h="4860758">
                <a:moveTo>
                  <a:pt x="8021" y="0"/>
                </a:moveTo>
                <a:lnTo>
                  <a:pt x="12200021" y="0"/>
                </a:lnTo>
                <a:lnTo>
                  <a:pt x="12200021" y="3657600"/>
                </a:lnTo>
                <a:lnTo>
                  <a:pt x="0" y="4860758"/>
                </a:lnTo>
                <a:cubicBezTo>
                  <a:pt x="2674" y="3146926"/>
                  <a:pt x="5347" y="1713832"/>
                  <a:pt x="802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">
            <a:extLst>
              <a:ext uri="{FF2B5EF4-FFF2-40B4-BE49-F238E27FC236}">
                <a16:creationId xmlns:a16="http://schemas.microsoft.com/office/drawing/2014/main" id="{4283323B-5FB6-4CB6-AFFC-C39A31235FD6}"/>
              </a:ext>
            </a:extLst>
          </p:cNvPr>
          <p:cNvSpPr txBox="1"/>
          <p:nvPr/>
        </p:nvSpPr>
        <p:spPr>
          <a:xfrm>
            <a:off x="135203" y="2112953"/>
            <a:ext cx="55166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Testing Setup</a:t>
            </a:r>
          </a:p>
        </p:txBody>
      </p:sp>
      <p:sp>
        <p:nvSpPr>
          <p:cNvPr id="3" name="Textbox">
            <a:extLst>
              <a:ext uri="{FF2B5EF4-FFF2-40B4-BE49-F238E27FC236}">
                <a16:creationId xmlns:a16="http://schemas.microsoft.com/office/drawing/2014/main" id="{B0ACC248-E047-51E7-FD66-EFA25FB7A5ED}"/>
              </a:ext>
            </a:extLst>
          </p:cNvPr>
          <p:cNvSpPr txBox="1"/>
          <p:nvPr/>
        </p:nvSpPr>
        <p:spPr>
          <a:xfrm>
            <a:off x="5651820" y="1003065"/>
            <a:ext cx="7270767" cy="3050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User Acceptance Testing (UAT)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10 formal testers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General and specific aspects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All answers with explanations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43E91-A2E8-27C0-353F-8E2D73A68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624" y="4890134"/>
            <a:ext cx="1627773" cy="163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545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E1FCD794-9711-469D-BF9A-102EE7F970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342" y="212228"/>
            <a:ext cx="1231468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en-US" sz="5000" b="1" spc="400" dirty="0">
                <a:solidFill>
                  <a:schemeClr val="bg1"/>
                </a:solidFill>
                <a:latin typeface="+mn-lt"/>
              </a:rPr>
              <a:t>Test Results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61A3FC-6158-2F12-F098-A1B7018667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80"/>
          <a:stretch/>
        </p:blipFill>
        <p:spPr>
          <a:xfrm>
            <a:off x="1044060" y="1111101"/>
            <a:ext cx="10103880" cy="539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95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E1FCD794-9711-469D-BF9A-102EE7F970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342" y="212228"/>
            <a:ext cx="1231468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en-US" sz="5000" b="1" spc="400" dirty="0">
                <a:solidFill>
                  <a:schemeClr val="bg1"/>
                </a:solidFill>
                <a:latin typeface="+mn-lt"/>
              </a:rPr>
              <a:t>Test Results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61A3FC-6158-2F12-F098-A1B7018667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3" t="13266"/>
          <a:stretch/>
        </p:blipFill>
        <p:spPr>
          <a:xfrm>
            <a:off x="540706" y="1169786"/>
            <a:ext cx="11110588" cy="530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81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6EC4B2-485F-4AC6-984A-6C033D09BD23}"/>
              </a:ext>
            </a:extLst>
          </p:cNvPr>
          <p:cNvSpPr/>
          <p:nvPr/>
        </p:nvSpPr>
        <p:spPr>
          <a:xfrm flipH="1">
            <a:off x="-6" y="-2"/>
            <a:ext cx="12191999" cy="5907507"/>
          </a:xfrm>
          <a:custGeom>
            <a:avLst/>
            <a:gdLst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5366084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0 w 12192000"/>
              <a:gd name="connsiteY0" fmla="*/ 0 h 5366084"/>
              <a:gd name="connsiteX1" fmla="*/ 12192000 w 12192000"/>
              <a:gd name="connsiteY1" fmla="*/ 0 h 5366084"/>
              <a:gd name="connsiteX2" fmla="*/ 12192000 w 12192000"/>
              <a:gd name="connsiteY2" fmla="*/ 3657600 h 5366084"/>
              <a:gd name="connsiteX3" fmla="*/ 0 w 12192000"/>
              <a:gd name="connsiteY3" fmla="*/ 5366084 h 5366084"/>
              <a:gd name="connsiteX4" fmla="*/ 0 w 12192000"/>
              <a:gd name="connsiteY4" fmla="*/ 0 h 5366084"/>
              <a:gd name="connsiteX0" fmla="*/ 8021 w 12200021"/>
              <a:gd name="connsiteY0" fmla="*/ 0 h 5141495"/>
              <a:gd name="connsiteX1" fmla="*/ 12200021 w 12200021"/>
              <a:gd name="connsiteY1" fmla="*/ 0 h 5141495"/>
              <a:gd name="connsiteX2" fmla="*/ 12200021 w 12200021"/>
              <a:gd name="connsiteY2" fmla="*/ 3657600 h 5141495"/>
              <a:gd name="connsiteX3" fmla="*/ 0 w 12200021"/>
              <a:gd name="connsiteY3" fmla="*/ 5141495 h 5141495"/>
              <a:gd name="connsiteX4" fmla="*/ 8021 w 12200021"/>
              <a:gd name="connsiteY4" fmla="*/ 0 h 5141495"/>
              <a:gd name="connsiteX0" fmla="*/ 8021 w 12200021"/>
              <a:gd name="connsiteY0" fmla="*/ 0 h 4860758"/>
              <a:gd name="connsiteX1" fmla="*/ 12200021 w 12200021"/>
              <a:gd name="connsiteY1" fmla="*/ 0 h 4860758"/>
              <a:gd name="connsiteX2" fmla="*/ 12200021 w 12200021"/>
              <a:gd name="connsiteY2" fmla="*/ 3657600 h 4860758"/>
              <a:gd name="connsiteX3" fmla="*/ 0 w 12200021"/>
              <a:gd name="connsiteY3" fmla="*/ 4860758 h 4860758"/>
              <a:gd name="connsiteX4" fmla="*/ 8021 w 12200021"/>
              <a:gd name="connsiteY4" fmla="*/ 0 h 486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0021" h="4860758">
                <a:moveTo>
                  <a:pt x="8021" y="0"/>
                </a:moveTo>
                <a:lnTo>
                  <a:pt x="12200021" y="0"/>
                </a:lnTo>
                <a:lnTo>
                  <a:pt x="12200021" y="3657600"/>
                </a:lnTo>
                <a:lnTo>
                  <a:pt x="0" y="4860758"/>
                </a:lnTo>
                <a:cubicBezTo>
                  <a:pt x="2674" y="3146926"/>
                  <a:pt x="5347" y="1713832"/>
                  <a:pt x="802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">
            <a:extLst>
              <a:ext uri="{FF2B5EF4-FFF2-40B4-BE49-F238E27FC236}">
                <a16:creationId xmlns:a16="http://schemas.microsoft.com/office/drawing/2014/main" id="{4283323B-5FB6-4CB6-AFFC-C39A31235FD6}"/>
              </a:ext>
            </a:extLst>
          </p:cNvPr>
          <p:cNvSpPr txBox="1"/>
          <p:nvPr/>
        </p:nvSpPr>
        <p:spPr>
          <a:xfrm>
            <a:off x="135202" y="1371601"/>
            <a:ext cx="55166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Challenges Overcome</a:t>
            </a:r>
          </a:p>
        </p:txBody>
      </p:sp>
      <p:sp>
        <p:nvSpPr>
          <p:cNvPr id="3" name="Textbox">
            <a:extLst>
              <a:ext uri="{FF2B5EF4-FFF2-40B4-BE49-F238E27FC236}">
                <a16:creationId xmlns:a16="http://schemas.microsoft.com/office/drawing/2014/main" id="{B0ACC248-E047-51E7-FD66-EFA25FB7A5ED}"/>
              </a:ext>
            </a:extLst>
          </p:cNvPr>
          <p:cNvSpPr txBox="1"/>
          <p:nvPr/>
        </p:nvSpPr>
        <p:spPr>
          <a:xfrm>
            <a:off x="5651819" y="147557"/>
            <a:ext cx="7270767" cy="612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Ongoing courses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Early creative planning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JavaScript (asynchronous especially)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Lost laptop workspace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API quota error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Testers and testing times</a:t>
            </a:r>
          </a:p>
          <a:p>
            <a:pPr>
              <a:lnSpc>
                <a:spcPct val="200000"/>
              </a:lnSpc>
            </a:pPr>
            <a:endParaRPr lang="en-US" sz="25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Chrome Web Store submission…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43E91-A2E8-27C0-353F-8E2D73A68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624" y="5224130"/>
            <a:ext cx="1627773" cy="163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49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quote_have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0E3B61"/>
      </a:accent2>
      <a:accent3>
        <a:srgbClr val="8D2727"/>
      </a:accent3>
      <a:accent4>
        <a:srgbClr val="FF0000"/>
      </a:accent4>
      <a:accent5>
        <a:srgbClr val="F74C64"/>
      </a:accent5>
      <a:accent6>
        <a:srgbClr val="739730"/>
      </a:accent6>
      <a:hlink>
        <a:srgbClr val="0563C1"/>
      </a:hlink>
      <a:folHlink>
        <a:srgbClr val="954F72"/>
      </a:folHlink>
    </a:clrScheme>
    <a:fontScheme name="Arial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14698</TotalTime>
  <Words>214</Words>
  <Application>Microsoft Office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 Black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</dc:creator>
  <cp:lastModifiedBy>admin Northwood Acad</cp:lastModifiedBy>
  <cp:revision>240</cp:revision>
  <dcterms:created xsi:type="dcterms:W3CDTF">2017-03-29T19:21:49Z</dcterms:created>
  <dcterms:modified xsi:type="dcterms:W3CDTF">2024-04-16T12:24:22Z</dcterms:modified>
</cp:coreProperties>
</file>

<file path=docProps/thumbnail.jpeg>
</file>